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7" r:id="rId3"/>
    <p:sldId id="379" r:id="rId4"/>
    <p:sldId id="380" r:id="rId5"/>
    <p:sldId id="381" r:id="rId6"/>
    <p:sldId id="38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60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6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0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1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8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6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07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4DD8-31AC-4806-8577-4A1B3A70F8AE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28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1BC5A-AE94-4F9B-AE23-251594008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ko-KR" altLang="en-US" b="1" dirty="0"/>
              <a:t>게임 제작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E1E41-80E9-49EA-92C6-4BD423489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478588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B977012 </a:t>
            </a:r>
            <a:r>
              <a:rPr lang="ko-KR" altLang="en-US" dirty="0"/>
              <a:t>김창현</a:t>
            </a:r>
          </a:p>
        </p:txBody>
      </p:sp>
    </p:spTree>
    <p:extLst>
      <p:ext uri="{BB962C8B-B14F-4D97-AF65-F5344CB8AC3E}">
        <p14:creationId xmlns:p14="http://schemas.microsoft.com/office/powerpoint/2010/main" val="320063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보급품 이펙트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1227D3-633A-4765-A9A1-34FEADD92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070"/>
            <a:ext cx="5019868" cy="2827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670E1C-15FE-410C-8B64-E2DD100F1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34" y="2015070"/>
            <a:ext cx="5027305" cy="28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스킬 이펙트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608852-EAC2-454C-A910-6640707C9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8987"/>
            <a:ext cx="6263200" cy="35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Enemy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AFBC40-C144-40CD-B4B7-84A4529EE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33" y="2015069"/>
            <a:ext cx="5027305" cy="2827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252DA4-382B-40E9-BFAC-D848A601D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068"/>
            <a:ext cx="5027304" cy="28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2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Enemy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B9C9DA-D0FD-4987-8E1E-85B7744FD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2" y="2015069"/>
            <a:ext cx="5034742" cy="2832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2F3AEC-29A9-41F1-8D3A-B23F2A6C4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97" y="1996780"/>
            <a:ext cx="5059817" cy="28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1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Weapon: grab</a:t>
            </a:r>
            <a:r>
              <a:rPr lang="ko-KR" altLang="en-US" b="1" dirty="0"/>
              <a:t>효과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5893E0-458B-4461-B83E-8BBFB61B7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8987"/>
            <a:ext cx="6263200" cy="35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34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</TotalTime>
  <Words>20</Words>
  <Application>Microsoft Office PowerPoint</Application>
  <PresentationFormat>와이드스크린</PresentationFormat>
  <Paragraphs>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게임 제작 프로젝트</vt:lpstr>
      <vt:lpstr>- 보급품 이펙트</vt:lpstr>
      <vt:lpstr>- 스킬 이펙트</vt:lpstr>
      <vt:lpstr>- Enemy</vt:lpstr>
      <vt:lpstr>- Enemy</vt:lpstr>
      <vt:lpstr>- Weapon: grab효과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프로젝트</dc:title>
  <dc:creator>My</dc:creator>
  <cp:lastModifiedBy>창현 김</cp:lastModifiedBy>
  <cp:revision>145</cp:revision>
  <dcterms:created xsi:type="dcterms:W3CDTF">2023-10-04T22:04:03Z</dcterms:created>
  <dcterms:modified xsi:type="dcterms:W3CDTF">2024-05-13T04:22:13Z</dcterms:modified>
</cp:coreProperties>
</file>